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tugba-aksoy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8206" y="1853738"/>
            <a:ext cx="8825658" cy="103077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    </a:t>
            </a:r>
            <a:r>
              <a:rPr lang="en-US" sz="4800" b="1" dirty="0" smtClean="0">
                <a:solidFill>
                  <a:schemeClr val="tx1"/>
                </a:solidFill>
              </a:rPr>
              <a:t>Welkom </a:t>
            </a:r>
            <a:endParaRPr lang="nl-NL" sz="48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26511" y="3316569"/>
            <a:ext cx="528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Project : </a:t>
            </a:r>
            <a:r>
              <a:rPr lang="nl-NL" b="1" cap="all" dirty="0">
                <a:latin typeface="Arial" panose="020B0604020202020204" pitchFamily="34" charset="0"/>
                <a:cs typeface="Arial" panose="020B0604020202020204" pitchFamily="34" charset="0"/>
              </a:rPr>
              <a:t>DE kracht van het dialoog</a:t>
            </a:r>
            <a:endParaRPr lang="nl-NL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    “</a:t>
            </a:r>
            <a:r>
              <a:rPr lang="nl-NL" b="1" cap="all" dirty="0">
                <a:latin typeface="Arial" panose="020B0604020202020204" pitchFamily="34" charset="0"/>
                <a:cs typeface="Arial" panose="020B0604020202020204" pitchFamily="34" charset="0"/>
              </a:rPr>
              <a:t>omdat kennis tot begrip leidt’’</a:t>
            </a:r>
            <a:endParaRPr lang="nl-NL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fbeeldingsresultaat voor toleran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748146"/>
            <a:ext cx="3945755" cy="5365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8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130" y="440192"/>
            <a:ext cx="9404723" cy="140053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Introductie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b="1" dirty="0" err="1" smtClean="0"/>
              <a:t>Tugba</a:t>
            </a:r>
            <a:r>
              <a:rPr lang="en-US" b="1" dirty="0" smtClean="0"/>
              <a:t> </a:t>
            </a:r>
            <a:r>
              <a:rPr lang="en-US" b="1" dirty="0" err="1" smtClean="0"/>
              <a:t>Aksoy</a:t>
            </a:r>
            <a:endParaRPr lang="en-US" b="1" dirty="0" smtClean="0"/>
          </a:p>
          <a:p>
            <a:pPr>
              <a:buClrTx/>
            </a:pPr>
            <a:r>
              <a:rPr lang="en-US" b="1" dirty="0" smtClean="0"/>
              <a:t>46 </a:t>
            </a:r>
            <a:r>
              <a:rPr lang="en-US" b="1" dirty="0" err="1" smtClean="0"/>
              <a:t>jaar</a:t>
            </a:r>
            <a:endParaRPr lang="en-US" b="1" dirty="0" smtClean="0"/>
          </a:p>
          <a:p>
            <a:pPr>
              <a:buClrTx/>
            </a:pPr>
            <a:r>
              <a:rPr lang="en-US" b="1" dirty="0" err="1" smtClean="0"/>
              <a:t>Achtergrond</a:t>
            </a:r>
            <a:r>
              <a:rPr lang="en-US" b="1" dirty="0" smtClean="0"/>
              <a:t>  </a:t>
            </a:r>
            <a:endParaRPr lang="en-US" b="1" dirty="0"/>
          </a:p>
          <a:p>
            <a:pPr>
              <a:buClrTx/>
            </a:pPr>
            <a:r>
              <a:rPr lang="en-US" b="1" dirty="0" err="1" smtClean="0"/>
              <a:t>Turkije</a:t>
            </a:r>
            <a:endParaRPr lang="en-US" b="1" dirty="0" smtClean="0"/>
          </a:p>
          <a:p>
            <a:pPr>
              <a:buClrTx/>
            </a:pPr>
            <a:r>
              <a:rPr lang="en-US" b="1" dirty="0" err="1" smtClean="0"/>
              <a:t>Politieagent</a:t>
            </a:r>
            <a:endParaRPr lang="en-US" b="1" dirty="0" smtClean="0"/>
          </a:p>
          <a:p>
            <a:pPr>
              <a:buClrTx/>
            </a:pPr>
            <a:r>
              <a:rPr lang="en-US" b="1" dirty="0" err="1" smtClean="0"/>
              <a:t>Maatschappelijk</a:t>
            </a:r>
            <a:r>
              <a:rPr lang="en-US" b="1" dirty="0" smtClean="0"/>
              <a:t> </a:t>
            </a:r>
            <a:r>
              <a:rPr lang="en-US" b="1" dirty="0" err="1" smtClean="0"/>
              <a:t>betrokken</a:t>
            </a:r>
            <a:endParaRPr lang="en-US" b="1" dirty="0" smtClean="0"/>
          </a:p>
          <a:p>
            <a:pPr>
              <a:buClrTx/>
            </a:pPr>
            <a:r>
              <a:rPr lang="en-US" b="1" dirty="0" err="1" smtClean="0"/>
              <a:t>Sociaal</a:t>
            </a:r>
            <a:r>
              <a:rPr lang="en-US" b="1" dirty="0" smtClean="0"/>
              <a:t> &amp; </a:t>
            </a:r>
            <a:r>
              <a:rPr lang="en-US" b="1" dirty="0" err="1" smtClean="0"/>
              <a:t>mensenmens</a:t>
            </a:r>
            <a:endParaRPr lang="en-US" b="1" dirty="0" smtClean="0"/>
          </a:p>
          <a:p>
            <a:pPr>
              <a:buClrTx/>
            </a:pPr>
            <a:r>
              <a:rPr lang="en-US" b="1" dirty="0"/>
              <a:t>Coach </a:t>
            </a:r>
            <a:r>
              <a:rPr lang="en-US" b="1" dirty="0" err="1"/>
              <a:t>Sociale</a:t>
            </a:r>
            <a:r>
              <a:rPr lang="en-US" b="1" dirty="0"/>
              <a:t> </a:t>
            </a:r>
            <a:r>
              <a:rPr lang="en-US" b="1" dirty="0" err="1"/>
              <a:t>Vaardigheden</a:t>
            </a:r>
            <a:endParaRPr lang="en-US" b="1" dirty="0"/>
          </a:p>
          <a:p>
            <a:pPr>
              <a:buClrTx/>
            </a:pPr>
            <a:endParaRPr lang="en-US" b="1" dirty="0" smtClean="0"/>
          </a:p>
          <a:p>
            <a:pPr>
              <a:buClrTx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ClrTx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1128"/>
          <a:stretch/>
        </p:blipFill>
        <p:spPr bwMode="auto">
          <a:xfrm>
            <a:off x="5576582" y="739832"/>
            <a:ext cx="5504283" cy="541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63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Aanleiding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l-NL" b="1" dirty="0"/>
              <a:t>V</a:t>
            </a:r>
            <a:r>
              <a:rPr lang="nl-NL" b="1" dirty="0" smtClean="0"/>
              <a:t>erharde maatschappij</a:t>
            </a:r>
          </a:p>
          <a:p>
            <a:pPr>
              <a:buClrTx/>
            </a:pPr>
            <a:r>
              <a:rPr lang="nl-NL" b="1" dirty="0"/>
              <a:t>T</a:t>
            </a:r>
            <a:r>
              <a:rPr lang="nl-NL" b="1" dirty="0" smtClean="0"/>
              <a:t>oenemend </a:t>
            </a:r>
            <a:r>
              <a:rPr lang="nl-NL" b="1" dirty="0"/>
              <a:t>wij/zij-denken </a:t>
            </a:r>
            <a:endParaRPr lang="nl-NL" b="1" dirty="0" smtClean="0"/>
          </a:p>
          <a:p>
            <a:pPr>
              <a:buClrTx/>
            </a:pPr>
            <a:r>
              <a:rPr lang="en-US" b="1" dirty="0" smtClean="0"/>
              <a:t>Social </a:t>
            </a:r>
            <a:r>
              <a:rPr lang="en-US" b="1" dirty="0"/>
              <a:t>Media</a:t>
            </a:r>
          </a:p>
          <a:p>
            <a:pPr>
              <a:buClrTx/>
            </a:pPr>
            <a:r>
              <a:rPr lang="nl-NL" b="1" dirty="0" smtClean="0"/>
              <a:t>Polarisatie</a:t>
            </a:r>
          </a:p>
          <a:p>
            <a:pPr>
              <a:buClrTx/>
            </a:pPr>
            <a:r>
              <a:rPr lang="nl-NL" b="1" dirty="0" smtClean="0"/>
              <a:t>Bruggenbouwer</a:t>
            </a:r>
          </a:p>
          <a:p>
            <a:pPr>
              <a:buClrTx/>
            </a:pPr>
            <a:r>
              <a:rPr lang="en-US" b="1" dirty="0" smtClean="0"/>
              <a:t>In </a:t>
            </a:r>
            <a:r>
              <a:rPr lang="nl-NL" b="1" dirty="0" smtClean="0"/>
              <a:t>dialoog</a:t>
            </a:r>
            <a:r>
              <a:rPr lang="en-US" b="1" dirty="0" smtClean="0"/>
              <a:t> met </a:t>
            </a:r>
            <a:r>
              <a:rPr lang="nl-NL" b="1" dirty="0" smtClean="0"/>
              <a:t>elkaar</a:t>
            </a:r>
          </a:p>
          <a:p>
            <a:pPr>
              <a:buClrTx/>
            </a:pPr>
            <a:r>
              <a:rPr lang="en-US" b="1" dirty="0" smtClean="0"/>
              <a:t>Wederzijds </a:t>
            </a:r>
            <a:r>
              <a:rPr lang="nl-NL" b="1" dirty="0" smtClean="0"/>
              <a:t>begrip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0253" y="1145654"/>
            <a:ext cx="5353606" cy="45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Doel</a:t>
            </a:r>
            <a:r>
              <a:rPr lang="en-US" b="1" dirty="0" smtClean="0">
                <a:solidFill>
                  <a:schemeClr val="tx1"/>
                </a:solidFill>
              </a:rPr>
              <a:t> van het project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err="1" smtClean="0"/>
              <a:t>Interactief</a:t>
            </a:r>
            <a:r>
              <a:rPr lang="en-US" b="1" dirty="0" smtClean="0"/>
              <a:t> les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voorlichting</a:t>
            </a:r>
            <a:r>
              <a:rPr lang="en-US" b="1" dirty="0" smtClean="0"/>
              <a:t> </a:t>
            </a:r>
            <a:r>
              <a:rPr lang="en-US" b="1" dirty="0" err="1" smtClean="0"/>
              <a:t>geven</a:t>
            </a:r>
            <a:endParaRPr lang="en-US" b="1" dirty="0" smtClean="0"/>
          </a:p>
          <a:p>
            <a:pPr>
              <a:buClr>
                <a:schemeClr val="tx1"/>
              </a:buClr>
            </a:pPr>
            <a:r>
              <a:rPr lang="nl-NL" b="1" dirty="0" smtClean="0"/>
              <a:t>Diversiteit in de maatschappij</a:t>
            </a:r>
            <a:endParaRPr lang="en-US" b="1" dirty="0" smtClean="0"/>
          </a:p>
          <a:p>
            <a:pPr>
              <a:buClr>
                <a:schemeClr val="tx1"/>
              </a:buClr>
            </a:pPr>
            <a:r>
              <a:rPr lang="en-US" b="1" dirty="0" err="1" smtClean="0"/>
              <a:t>Tolerantie</a:t>
            </a:r>
            <a:endParaRPr lang="en-US" b="1" dirty="0" smtClean="0"/>
          </a:p>
          <a:p>
            <a:pPr>
              <a:buClr>
                <a:schemeClr val="tx1"/>
              </a:buClr>
            </a:pPr>
            <a:r>
              <a:rPr lang="nl-NL" b="1" dirty="0"/>
              <a:t>Wij-gevoel</a:t>
            </a:r>
            <a:r>
              <a:rPr lang="nl-NL" dirty="0"/>
              <a:t> </a:t>
            </a:r>
            <a:r>
              <a:rPr lang="nl-NL" b="1" dirty="0" smtClean="0"/>
              <a:t>versterken</a:t>
            </a:r>
          </a:p>
          <a:p>
            <a:pPr>
              <a:buClr>
                <a:schemeClr val="tx1"/>
              </a:buClr>
            </a:pPr>
            <a:r>
              <a:rPr lang="en-US" b="1" dirty="0" err="1" smtClean="0"/>
              <a:t>Sociale</a:t>
            </a:r>
            <a:r>
              <a:rPr lang="en-US" b="1" dirty="0" smtClean="0"/>
              <a:t> </a:t>
            </a:r>
            <a:r>
              <a:rPr lang="en-US" b="1" dirty="0" err="1" smtClean="0"/>
              <a:t>samenhorigheid</a:t>
            </a:r>
            <a:r>
              <a:rPr lang="en-US" b="1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en-US" b="1" dirty="0" err="1" smtClean="0"/>
              <a:t>Kracht</a:t>
            </a:r>
            <a:r>
              <a:rPr lang="en-US" b="1" dirty="0" smtClean="0"/>
              <a:t> van het </a:t>
            </a:r>
            <a:r>
              <a:rPr lang="en-US" b="1" dirty="0" err="1" smtClean="0"/>
              <a:t>dialoog</a:t>
            </a:r>
            <a:endParaRPr lang="en-US" b="1" dirty="0" smtClean="0"/>
          </a:p>
          <a:p>
            <a:pPr marL="0" indent="0">
              <a:buClr>
                <a:schemeClr val="tx1"/>
              </a:buCl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881" y="1218550"/>
            <a:ext cx="5461459" cy="443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2"/>
          <a:stretch/>
        </p:blipFill>
        <p:spPr bwMode="auto">
          <a:xfrm>
            <a:off x="2324005" y="102273"/>
            <a:ext cx="7386058" cy="659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5" y="3780387"/>
            <a:ext cx="4166059" cy="291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6" name="Picture 18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t="34476" b="34483"/>
          <a:stretch/>
        </p:blipFill>
        <p:spPr bwMode="auto">
          <a:xfrm>
            <a:off x="7743363" y="3820551"/>
            <a:ext cx="4049730" cy="2873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42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8000" b="1" dirty="0" smtClean="0"/>
              <a:t>Vragen?</a:t>
            </a:r>
            <a:endParaRPr lang="nl-NL" sz="8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M.T. </a:t>
            </a:r>
            <a:r>
              <a:rPr lang="nl-NL" dirty="0" err="1" smtClean="0"/>
              <a:t>Aksoy</a:t>
            </a:r>
            <a:endParaRPr lang="nl-NL" dirty="0" smtClean="0"/>
          </a:p>
          <a:p>
            <a:r>
              <a:rPr lang="nl-NL" dirty="0" smtClean="0">
                <a:hlinkClick r:id="rId2"/>
              </a:rPr>
              <a:t>tugba-aksoy@hotmail.com</a:t>
            </a:r>
            <a:endParaRPr lang="nl-NL" dirty="0" smtClean="0"/>
          </a:p>
          <a:p>
            <a:r>
              <a:rPr lang="nl-NL" dirty="0" smtClean="0"/>
              <a:t>06-29452549</a:t>
            </a:r>
          </a:p>
          <a:p>
            <a:endParaRPr lang="nl-NL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558111"/>
            <a:ext cx="5721524" cy="407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Voorbeeld van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1" y="3783856"/>
            <a:ext cx="4923501" cy="266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68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759</TotalTime>
  <Words>77</Words>
  <Application>Microsoft Office PowerPoint</Application>
  <PresentationFormat>Breedbeeld</PresentationFormat>
  <Paragraphs>35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    Welkom </vt:lpstr>
      <vt:lpstr>Introductie</vt:lpstr>
      <vt:lpstr>Aanleiding</vt:lpstr>
      <vt:lpstr>Doel van het project </vt:lpstr>
      <vt:lpstr>PowerPoint-presentatie</vt:lpstr>
      <vt:lpstr>Vragen?</vt:lpstr>
    </vt:vector>
  </TitlesOfParts>
  <Company>MysteryWorld Den Spike Unattendeds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Yeliz Derin</dc:creator>
  <cp:lastModifiedBy>Ben Kamphuis</cp:lastModifiedBy>
  <cp:revision>39</cp:revision>
  <dcterms:created xsi:type="dcterms:W3CDTF">2019-10-20T14:48:02Z</dcterms:created>
  <dcterms:modified xsi:type="dcterms:W3CDTF">2019-11-07T20:00:51Z</dcterms:modified>
</cp:coreProperties>
</file>